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6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2015/2/7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ebPage\HuaChun\Sites\spring\images\pic2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46313"/>
            <a:ext cx="9144000" cy="2363787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0" y="429309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標楷體" pitchFamily="65" charset="-120"/>
                <a:ea typeface="標楷體" pitchFamily="65" charset="-120"/>
              </a:rPr>
              <a:t>日月潭向山行政中心</a:t>
            </a:r>
            <a:endParaRPr lang="zh-TW" altLang="en-US" sz="1400" dirty="0">
              <a:solidFill>
                <a:schemeClr val="bg2">
                  <a:lumMod val="20000"/>
                  <a:lumOff val="8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朱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548680"/>
            <a:ext cx="645160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749529" y="4460280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朱鸝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bird8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白尾鴝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025" y="1989138"/>
            <a:ext cx="5994400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65850" y="5594350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白尾鴝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bird9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青背山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3608387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95773" y="4027587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青背山雀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bird10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小剪尾"/>
          <p:cNvPicPr>
            <a:picLocks noChangeAspect="1" noChangeArrowheads="1"/>
          </p:cNvPicPr>
          <p:nvPr/>
        </p:nvPicPr>
        <p:blipFill>
          <a:blip r:embed="rId2" cstate="print"/>
          <a:srcRect l="17940" r="7309"/>
          <a:stretch>
            <a:fillRect/>
          </a:stretch>
        </p:blipFill>
        <p:spPr bwMode="auto">
          <a:xfrm>
            <a:off x="395536" y="692696"/>
            <a:ext cx="3881437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32048" y="3762921"/>
            <a:ext cx="1508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小剪尾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bird11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黃與鸚嘴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92696"/>
            <a:ext cx="5857875" cy="392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11489" y="4191546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黃與鸚嘴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bird12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赤腹山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5405438" cy="360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33053" y="4040287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赤腹山雀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bird13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7台灣藍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6010275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571678" y="4388967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台灣藍鵲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bird14</a:t>
            </a: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2黃山雀(雄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5659437" cy="377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124003" y="4141316"/>
            <a:ext cx="1809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黃山雀</a:t>
            </a:r>
            <a:r>
              <a:rPr lang="en-US" altLang="zh-TW" sz="1200" b="1" i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雄</a:t>
            </a:r>
            <a:r>
              <a:rPr lang="en-US" altLang="zh-TW" sz="1200" b="1" i="0">
                <a:latin typeface="標楷體" pitchFamily="65" charset="-120"/>
                <a:ea typeface="標楷體" pitchFamily="65" charset="-120"/>
              </a:rPr>
              <a:t>)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bird15</a:t>
            </a:r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25台灣紫嘯鶇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5895975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355278" y="4338737"/>
            <a:ext cx="18097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台灣紫嘯鶇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bird16</a:t>
            </a:r>
            <a:endParaRPr lang="zh-TW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35白耳畫眉(台灣奇眉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5629275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2686" y="3986188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白耳畫眉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bird17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 descr="Hsiangshan Visitor Center 24"/>
          <p:cNvPicPr>
            <a:picLocks noChangeAspect="1" noChangeArrowheads="1"/>
          </p:cNvPicPr>
          <p:nvPr/>
        </p:nvPicPr>
        <p:blipFill>
          <a:blip r:embed="rId2" cstate="print"/>
          <a:srcRect l="9051" t="21915" b="18303"/>
          <a:stretch>
            <a:fillRect/>
          </a:stretch>
        </p:blipFill>
        <p:spPr bwMode="auto">
          <a:xfrm>
            <a:off x="0" y="1559859"/>
            <a:ext cx="9144000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0" y="3573016"/>
            <a:ext cx="180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標楷體" pitchFamily="65" charset="-120"/>
                <a:ea typeface="標楷體" pitchFamily="65" charset="-120"/>
              </a:rPr>
              <a:t>日月潭向山行政中心</a:t>
            </a:r>
            <a:endParaRPr lang="zh-TW" altLang="en-US" sz="1400" dirty="0">
              <a:solidFill>
                <a:schemeClr val="bg2">
                  <a:lumMod val="20000"/>
                  <a:lumOff val="8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4藍腹鷴(雌)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6472238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5109965" y="4394176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藍腹鷴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bird18</a:t>
            </a:r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1深山竹雞(台灣山鷓鴣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92696"/>
            <a:ext cx="5995987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636443" y="4228059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深山竹雞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bird19</a:t>
            </a:r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1五色鳥(台灣擬啄木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5826125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54422" y="4412333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五色鳥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bird20</a:t>
            </a: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34紋翼畫眉(台灣斑翅眉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5667375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8669" y="4065116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紋翼畫眉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bird21</a:t>
            </a:r>
            <a:endParaRPr lang="zh-TW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37冠羽畫眉(冠羽鳳眉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5133975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06069" y="3671863"/>
            <a:ext cx="1708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冠羽畫眉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b="1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b="1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b="1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7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bird22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白環鸚嘴鵯"/>
          <p:cNvPicPr>
            <a:picLocks noChangeAspect="1" noChangeArrowheads="1"/>
          </p:cNvPicPr>
          <p:nvPr/>
        </p:nvPicPr>
        <p:blipFill>
          <a:blip r:embed="rId2" cstate="print"/>
          <a:srcRect l="32396" t="7497" r="9929" b="3087"/>
          <a:stretch>
            <a:fillRect/>
          </a:stretch>
        </p:blipFill>
        <p:spPr bwMode="auto">
          <a:xfrm>
            <a:off x="971600" y="836712"/>
            <a:ext cx="4165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308400" y="4746725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 dirty="0">
                <a:latin typeface="標楷體" pitchFamily="65" charset="-120"/>
                <a:ea typeface="標楷體" pitchFamily="65" charset="-120"/>
              </a:rPr>
              <a:t>白環鸚嘴鵯</a:t>
            </a:r>
            <a:r>
              <a:rPr lang="en-US" altLang="zh-TW" sz="1200" i="0" dirty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 dirty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 dirty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 dirty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 dirty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bird1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鉛色水鶇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013" y="1320800"/>
            <a:ext cx="6188075" cy="412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961063" y="5043488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鉛色水鶇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bird2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白頭鶇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1600200"/>
            <a:ext cx="5999163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244600" y="5173663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白頭鶇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bird3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竹鳥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0988" y="2073275"/>
            <a:ext cx="5889625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782763" y="5549900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竹鳥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bird4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黑枕藍鶲"/>
          <p:cNvPicPr>
            <a:picLocks noChangeAspect="1" noChangeArrowheads="1"/>
          </p:cNvPicPr>
          <p:nvPr/>
        </p:nvPicPr>
        <p:blipFill>
          <a:blip r:embed="rId2" cstate="print"/>
          <a:srcRect l="34976" t="6693" r="8493"/>
          <a:stretch>
            <a:fillRect/>
          </a:stretch>
        </p:blipFill>
        <p:spPr bwMode="auto">
          <a:xfrm>
            <a:off x="251520" y="692696"/>
            <a:ext cx="3302000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89808" y="3943896"/>
            <a:ext cx="172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黑枕藍鶲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bird5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紅嘴黑鵯"/>
          <p:cNvPicPr>
            <a:picLocks noChangeAspect="1" noChangeArrowheads="1"/>
          </p:cNvPicPr>
          <p:nvPr/>
        </p:nvPicPr>
        <p:blipFill>
          <a:blip r:embed="rId2" cstate="print"/>
          <a:srcRect l="34058" r="26576"/>
          <a:stretch>
            <a:fillRect/>
          </a:stretch>
        </p:blipFill>
        <p:spPr bwMode="auto">
          <a:xfrm>
            <a:off x="467544" y="836712"/>
            <a:ext cx="2554287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58119" y="4791175"/>
            <a:ext cx="1727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紅嘴黑鵯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台灣特有亞種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bird6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21栗背林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675" y="1698625"/>
            <a:ext cx="5681663" cy="38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620838" y="5056188"/>
            <a:ext cx="17938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栗背林鴝</a:t>
            </a:r>
            <a:r>
              <a:rPr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200" i="0">
                <a:latin typeface="標楷體" pitchFamily="65" charset="-120"/>
                <a:ea typeface="標楷體" pitchFamily="65" charset="-120"/>
              </a:rPr>
              <a:t>台灣特有種</a:t>
            </a:r>
          </a:p>
          <a:p>
            <a:pPr>
              <a:spcBef>
                <a:spcPct val="0"/>
              </a:spcBef>
            </a:pP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攝影</a:t>
            </a:r>
            <a:r>
              <a:rPr kumimoji="0" lang="en-US" altLang="zh-TW" sz="1200" i="0">
                <a:latin typeface="標楷體" pitchFamily="65" charset="-120"/>
                <a:ea typeface="標楷體" pitchFamily="65" charset="-120"/>
              </a:rPr>
              <a:t>-</a:t>
            </a:r>
            <a:r>
              <a:rPr kumimoji="0" lang="zh-TW" altLang="en-US" sz="1200" i="0">
                <a:latin typeface="標楷體" pitchFamily="65" charset="-120"/>
                <a:ea typeface="標楷體" pitchFamily="65" charset="-120"/>
              </a:rPr>
              <a:t>王健得 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71600" y="116632"/>
            <a:ext cx="67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bird7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255</Words>
  <Application>Microsoft Office PowerPoint</Application>
  <PresentationFormat>如螢幕大小 (4:3)</PresentationFormat>
  <Paragraphs>68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Foxking</dc:creator>
  <cp:lastModifiedBy>Foxking</cp:lastModifiedBy>
  <cp:revision>14</cp:revision>
  <dcterms:created xsi:type="dcterms:W3CDTF">2015-02-08T03:05:05Z</dcterms:created>
  <dcterms:modified xsi:type="dcterms:W3CDTF">2015-02-08T04:08:56Z</dcterms:modified>
</cp:coreProperties>
</file>